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75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photoAlbum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2347-10BF-48C4-A9AF-66E6EF1C6978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09E4EB9-C89C-4FDE-98BA-E8E584B91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79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2347-10BF-48C4-A9AF-66E6EF1C6978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9E4EB9-C89C-4FDE-98BA-E8E584B91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10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2347-10BF-48C4-A9AF-66E6EF1C6978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9E4EB9-C89C-4FDE-98BA-E8E584B91326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2543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2347-10BF-48C4-A9AF-66E6EF1C6978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9E4EB9-C89C-4FDE-98BA-E8E584B91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9954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2347-10BF-48C4-A9AF-66E6EF1C6978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9E4EB9-C89C-4FDE-98BA-E8E584B91326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2122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2347-10BF-48C4-A9AF-66E6EF1C6978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9E4EB9-C89C-4FDE-98BA-E8E584B91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850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2347-10BF-48C4-A9AF-66E6EF1C6978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4EB9-C89C-4FDE-98BA-E8E584B91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1420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2347-10BF-48C4-A9AF-66E6EF1C6978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4EB9-C89C-4FDE-98BA-E8E584B91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73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2347-10BF-48C4-A9AF-66E6EF1C6978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4EB9-C89C-4FDE-98BA-E8E584B91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22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2347-10BF-48C4-A9AF-66E6EF1C6978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9E4EB9-C89C-4FDE-98BA-E8E584B91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37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2347-10BF-48C4-A9AF-66E6EF1C6978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9E4EB9-C89C-4FDE-98BA-E8E584B91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34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2347-10BF-48C4-A9AF-66E6EF1C6978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9E4EB9-C89C-4FDE-98BA-E8E584B91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10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2347-10BF-48C4-A9AF-66E6EF1C6978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4EB9-C89C-4FDE-98BA-E8E584B91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07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2347-10BF-48C4-A9AF-66E6EF1C6978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4EB9-C89C-4FDE-98BA-E8E584B91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83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2347-10BF-48C4-A9AF-66E6EF1C6978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4EB9-C89C-4FDE-98BA-E8E584B91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56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2347-10BF-48C4-A9AF-66E6EF1C6978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9E4EB9-C89C-4FDE-98BA-E8E584B91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98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92347-10BF-48C4-A9AF-66E6EF1C6978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09E4EB9-C89C-4FDE-98BA-E8E584B91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26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pattFill prst="horzBrick">
            <a:fgClr>
              <a:srgbClr val="FF0000"/>
            </a:fgClr>
            <a:bgClr>
              <a:srgbClr val="FFFF00"/>
            </a:bgClr>
          </a:pattFill>
        </p:spPr>
        <p:txBody>
          <a:bodyPr/>
          <a:lstStyle/>
          <a:p>
            <a:r>
              <a:rPr lang="it-IT" dirty="0" smtClean="0"/>
              <a:t>Festa dei popoli 2017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pattFill prst="trellis">
            <a:fgClr>
              <a:srgbClr val="FF0000"/>
            </a:fgClr>
            <a:bgClr>
              <a:srgbClr val="FFC000"/>
            </a:bgClr>
          </a:pattFill>
        </p:spPr>
        <p:txBody>
          <a:bodyPr/>
          <a:lstStyle/>
          <a:p>
            <a:r>
              <a:rPr lang="it-IT" dirty="0" smtClean="0"/>
              <a:t>Direzione didattica di Orta di Atella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20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-20170518-WA0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2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-20170518-WA00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7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-20170518-WA00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8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-20170518-WA0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9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-20170518-WA00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6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-20170518-WA00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0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-20170518-WA00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1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170518_1514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6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170518_1618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89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170518_1618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6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170518_1514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18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170518_1623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99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170518_15140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5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170518_1514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12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170518_1623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4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-20170518-WA0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9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-20170518-WA00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5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</TotalTime>
  <Words>10</Words>
  <Application>Microsoft Office PowerPoint</Application>
  <PresentationFormat>Widescreen</PresentationFormat>
  <Paragraphs>2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Filo</vt:lpstr>
      <vt:lpstr>Festa dei popoli 2017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Festa dei popoli 2017</dc:title>
  <dc:creator>Daniela Cacciapuoti</dc:creator>
  <cp:lastModifiedBy>Daniela Cacciapuoti</cp:lastModifiedBy>
  <cp:revision>1</cp:revision>
  <dcterms:created xsi:type="dcterms:W3CDTF">2017-07-12T21:02:08Z</dcterms:created>
  <dcterms:modified xsi:type="dcterms:W3CDTF">2017-07-12T21:05:59Z</dcterms:modified>
</cp:coreProperties>
</file>